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bmp" Extension="bmp"/>
  <Default ContentType="image/jpeg" Extension="jpe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" Type="http://schemas.openxmlformats.org/officeDocument/2006/relationships/slide" Target="slides/slide6.xml"/><Relationship Id="rId10" Type="http://schemas.openxmlformats.org/officeDocument/2006/relationships/slide" Target="slides/slide4.xml"/><Relationship Id="rId15" Type="http://schemas.openxmlformats.org/officeDocument/2006/relationships/slide" Target="slides/slide9.xml"/><Relationship Id="rId13" Type="http://schemas.openxmlformats.org/officeDocument/2006/relationships/slide" Target="slides/slide7.xml"/><Relationship Id="rId11" Type="http://schemas.openxmlformats.org/officeDocument/2006/relationships/slide" Target="slides/slide5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9" Type="http://schemas.openxmlformats.org/officeDocument/2006/relationships/image" Target="../media/image8.bmp"/><Relationship Id="rId8" Type="http://schemas.openxmlformats.org/officeDocument/2006/relationships/image" Target="../media/image7.bmp"/><Relationship Id="rId7" Type="http://schemas.openxmlformats.org/officeDocument/2006/relationships/image" Target="../media/image6.bmp"/><Relationship Id="rId6" Type="http://schemas.openxmlformats.org/officeDocument/2006/relationships/image" Target="../media/image5.bmp"/><Relationship Id="rId5" Type="http://schemas.openxmlformats.org/officeDocument/2006/relationships/image" Target="../media/image4.bmp"/><Relationship Id="rId4" Type="http://schemas.openxmlformats.org/officeDocument/2006/relationships/image" Target="../media/image3.bmp"/><Relationship Id="rId3" Type="http://schemas.openxmlformats.org/officeDocument/2006/relationships/image" Target="../media/image2.bmp"/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9" Type="http://schemas.openxmlformats.org/officeDocument/2006/relationships/image" Target="../media/image16.bmp"/><Relationship Id="rId8" Type="http://schemas.openxmlformats.org/officeDocument/2006/relationships/image" Target="../media/image15.bmp"/><Relationship Id="rId7" Type="http://schemas.openxmlformats.org/officeDocument/2006/relationships/image" Target="../media/image14.bmp"/><Relationship Id="rId6" Type="http://schemas.openxmlformats.org/officeDocument/2006/relationships/image" Target="../media/image13.bmp"/><Relationship Id="rId5" Type="http://schemas.openxmlformats.org/officeDocument/2006/relationships/image" Target="../media/image12.bmp"/><Relationship Id="rId4" Type="http://schemas.openxmlformats.org/officeDocument/2006/relationships/image" Target="../media/image11.bmp"/><Relationship Id="rId3" Type="http://schemas.openxmlformats.org/officeDocument/2006/relationships/image" Target="../media/image10.bmp"/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9" Type="http://schemas.openxmlformats.org/officeDocument/2006/relationships/image" Target="../media/image24.bmp"/><Relationship Id="rId8" Type="http://schemas.openxmlformats.org/officeDocument/2006/relationships/image" Target="../media/image23.bmp"/><Relationship Id="rId7" Type="http://schemas.openxmlformats.org/officeDocument/2006/relationships/image" Target="../media/image22.bmp"/><Relationship Id="rId6" Type="http://schemas.openxmlformats.org/officeDocument/2006/relationships/image" Target="../media/image21.bmp"/><Relationship Id="rId5" Type="http://schemas.openxmlformats.org/officeDocument/2006/relationships/image" Target="../media/image20.bmp"/><Relationship Id="rId4" Type="http://schemas.openxmlformats.org/officeDocument/2006/relationships/image" Target="../media/image19.bmp"/><Relationship Id="rId3" Type="http://schemas.openxmlformats.org/officeDocument/2006/relationships/image" Target="../media/image18.bmp"/><Relationship Id="rId2" Type="http://schemas.openxmlformats.org/officeDocument/2006/relationships/image" Target="../media/image17.bmp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9" Type="http://schemas.openxmlformats.org/officeDocument/2006/relationships/image" Target="../media/image32.bmp"/><Relationship Id="rId8" Type="http://schemas.openxmlformats.org/officeDocument/2006/relationships/image" Target="../media/image31.bmp"/><Relationship Id="rId7" Type="http://schemas.openxmlformats.org/officeDocument/2006/relationships/image" Target="../media/image30.bmp"/><Relationship Id="rId6" Type="http://schemas.openxmlformats.org/officeDocument/2006/relationships/image" Target="../media/image29.bmp"/><Relationship Id="rId5" Type="http://schemas.openxmlformats.org/officeDocument/2006/relationships/image" Target="../media/image28.bmp"/><Relationship Id="rId4" Type="http://schemas.openxmlformats.org/officeDocument/2006/relationships/image" Target="../media/image27.bmp"/><Relationship Id="rId3" Type="http://schemas.openxmlformats.org/officeDocument/2006/relationships/image" Target="../media/image26.bmp"/><Relationship Id="rId2" Type="http://schemas.openxmlformats.org/officeDocument/2006/relationships/image" Target="../media/image25.bmp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9" Type="http://schemas.openxmlformats.org/officeDocument/2006/relationships/image" Target="../media/image40.bmp"/><Relationship Id="rId8" Type="http://schemas.openxmlformats.org/officeDocument/2006/relationships/image" Target="../media/image39.bmp"/><Relationship Id="rId7" Type="http://schemas.openxmlformats.org/officeDocument/2006/relationships/image" Target="../media/image38.bmp"/><Relationship Id="rId6" Type="http://schemas.openxmlformats.org/officeDocument/2006/relationships/image" Target="../media/image37.bmp"/><Relationship Id="rId5" Type="http://schemas.openxmlformats.org/officeDocument/2006/relationships/image" Target="../media/image36.bmp"/><Relationship Id="rId4" Type="http://schemas.openxmlformats.org/officeDocument/2006/relationships/image" Target="../media/image35.bmp"/><Relationship Id="rId3" Type="http://schemas.openxmlformats.org/officeDocument/2006/relationships/image" Target="../media/image34.bmp"/><Relationship Id="rId2" Type="http://schemas.openxmlformats.org/officeDocument/2006/relationships/image" Target="../media/image33.bmp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9" Type="http://schemas.openxmlformats.org/officeDocument/2006/relationships/image" Target="../media/image48.bmp"/><Relationship Id="rId8" Type="http://schemas.openxmlformats.org/officeDocument/2006/relationships/image" Target="../media/image47.bmp"/><Relationship Id="rId7" Type="http://schemas.openxmlformats.org/officeDocument/2006/relationships/image" Target="../media/image46.bmp"/><Relationship Id="rId6" Type="http://schemas.openxmlformats.org/officeDocument/2006/relationships/image" Target="../media/image45.bmp"/><Relationship Id="rId5" Type="http://schemas.openxmlformats.org/officeDocument/2006/relationships/image" Target="../media/image44.bmp"/><Relationship Id="rId4" Type="http://schemas.openxmlformats.org/officeDocument/2006/relationships/image" Target="../media/image43.bmp"/><Relationship Id="rId3" Type="http://schemas.openxmlformats.org/officeDocument/2006/relationships/image" Target="../media/image42.bmp"/><Relationship Id="rId2" Type="http://schemas.openxmlformats.org/officeDocument/2006/relationships/image" Target="../media/image41.bmp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9" Type="http://schemas.openxmlformats.org/officeDocument/2006/relationships/image" Target="../media/image56.bmp"/><Relationship Id="rId8" Type="http://schemas.openxmlformats.org/officeDocument/2006/relationships/image" Target="../media/image55.bmp"/><Relationship Id="rId7" Type="http://schemas.openxmlformats.org/officeDocument/2006/relationships/image" Target="../media/image54.bmp"/><Relationship Id="rId6" Type="http://schemas.openxmlformats.org/officeDocument/2006/relationships/image" Target="../media/image53.bmp"/><Relationship Id="rId5" Type="http://schemas.openxmlformats.org/officeDocument/2006/relationships/image" Target="../media/image52.bmp"/><Relationship Id="rId4" Type="http://schemas.openxmlformats.org/officeDocument/2006/relationships/image" Target="../media/image51.bmp"/><Relationship Id="rId3" Type="http://schemas.openxmlformats.org/officeDocument/2006/relationships/image" Target="../media/image50.bmp"/><Relationship Id="rId2" Type="http://schemas.openxmlformats.org/officeDocument/2006/relationships/image" Target="../media/image49.bmp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9" Type="http://schemas.openxmlformats.org/officeDocument/2006/relationships/image" Target="../media/image64.bmp"/><Relationship Id="rId8" Type="http://schemas.openxmlformats.org/officeDocument/2006/relationships/image" Target="../media/image63.bmp"/><Relationship Id="rId7" Type="http://schemas.openxmlformats.org/officeDocument/2006/relationships/image" Target="../media/image62.bmp"/><Relationship Id="rId6" Type="http://schemas.openxmlformats.org/officeDocument/2006/relationships/image" Target="../media/image61.bmp"/><Relationship Id="rId5" Type="http://schemas.openxmlformats.org/officeDocument/2006/relationships/image" Target="../media/image60.bmp"/><Relationship Id="rId4" Type="http://schemas.openxmlformats.org/officeDocument/2006/relationships/image" Target="../media/image59.bmp"/><Relationship Id="rId3" Type="http://schemas.openxmlformats.org/officeDocument/2006/relationships/image" Target="../media/image58.bmp"/><Relationship Id="rId2" Type="http://schemas.openxmlformats.org/officeDocument/2006/relationships/image" Target="../media/image57.b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28800" y="1371600"/>
          <a:ext cx="5486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60960">
                <a:tc>
                  <a:txBody>
                    <a:bodyPr/>
                    <a:lstStyle/>
                    <a:p>
                      <a:r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[977]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MRN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['H3848027']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['female']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Pathology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Clinical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Image eyes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['OD' 'OS']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Image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['20161123161757' '20161123162038' '20161123161907' '20161123162131']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Treatment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Image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Image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['SD']</a:t>
                      </a:r>
                    </a:p>
                  </a:txBody>
                  <a:tcPr/>
                </a:tc>
              </a:tr>
              <a:tr h="60960">
                <a:tc>
                  <a:txBody>
                    <a:bodyPr/>
                    <a:lstStyle/>
                    <a:p>
                      <a:r>
                        <a:t>Scanning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[3 6]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20161123161757_OD_3mm</a:t>
            </a:r>
          </a:p>
        </p:txBody>
      </p:sp>
      <p:pic>
        <p:nvPicPr>
          <p:cNvPr id="3" name="Picture 2" descr="UWANG5000_977__UWANG5000-977-H3848027_19741016_Female_Angiography 3x3 mm_20161123161757_OD_20161123162659_Angiography_VRI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5" name="Picture 4" descr="UWANG5000_977__UWANG5000-977-H3848027_19741016_Female_Angiography 3x3 mm_20161123161757_OD_20161123162700_Angiography_Superficia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7" name="Picture 6" descr="UWANG5000_977__UWANG5000-977-H3848027_19741016_Female_Angiography 3x3 mm_20161123161757_OD_20161123162700_Angiography_Deep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9" name="Picture 8" descr="UWANG5000_977__UWANG5000-977-H3848027_19741016_Female_Angiography 3x3 mm_20161123161757_OD_20161123162700_Angiography_Retina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  <p:pic>
        <p:nvPicPr>
          <p:cNvPr id="11" name="Picture 10" descr="UWANG5000_977__UWANG5000-977-H3848027_19741016_Female_Angiography 3x3 mm_20161123161757_OD_20161123162702_Structure_VRI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13" name="Picture 12" descr="UWANG5000_977__UWANG5000-977-H3848027_19741016_Female_Angiography 3x3 mm_20161123161757_OD_20161123162702_Structure_Superficial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15" name="Picture 14" descr="UWANG5000_977__UWANG5000-977-H3848027_19741016_Female_Angiography 3x3 mm_20161123161757_OD_20161123162702_Structure_Deep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17" name="Picture 16" descr="UWANG5000_977__UWANG5000-977-H3848027_19741016_Female_Angiography 3x3 mm_20161123161757_OD_20161123162702_Structure_Retina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943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20161123161757_OD_3mm</a:t>
            </a:r>
          </a:p>
        </p:txBody>
      </p:sp>
      <p:pic>
        <p:nvPicPr>
          <p:cNvPr id="3" name="Picture 2" descr="UWANG5000_977__UWANG5000-977-H3848027_19741016_Female_Angiography 3x3 mm_20161123161757_OD_20161123162700_Angiography_Avascular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5" name="Picture 4" descr="UWANG5000_977__UWANG5000-977-H3848027_19741016_Female_Angiography 3x3 mm_20161123161757_OD_20161123162701_Angiography_Custom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7" name="Picture 6" descr="UWANG5000_977__UWANG5000-977-H3848027_19741016_Female_Angiography 3x3 mm_20161123161757_OD_20161123162700_Angiography_Choroid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9" name="Picture 8" descr="UWANG5000_977__UWANG5000-977-H3848027_19741016_Female_Angiography 3x3 mm_20161123161757_OD_20161123162701_Angiography_Retina Depth Encoded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RetinaDepthEncoded</a:t>
            </a:r>
          </a:p>
        </p:txBody>
      </p:sp>
      <p:pic>
        <p:nvPicPr>
          <p:cNvPr id="11" name="Picture 10" descr="UWANG5000_977__UWANG5000-977-H3848027_19741016_Female_Angiography 3x3 mm_20161123161757_OD_20161123162702_Structure_Avascular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13" name="Picture 12" descr="UWANG5000_977__UWANG5000-977-H3848027_19741016_Female_Angiography 3x3 mm_20161123161757_OD_20161123162702_Structure_Custom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15" name="Picture 14" descr="UWANG5000_977__UWANG5000-977-H3848027_19741016_Female_Angiography 3x3 mm_20161123161757_OD_20161123162702_Structure_Choroid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17" name="Picture 16" descr="UWANG5000_977__UWANG5000-977-H3848027_19741016_Female_Angiography 3x3 mm_20161123161757_OD_20161123162702_B-Scan Flow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295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B-ScanFlow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20161123162038_OS_3mm</a:t>
            </a:r>
          </a:p>
        </p:txBody>
      </p:sp>
      <p:pic>
        <p:nvPicPr>
          <p:cNvPr id="3" name="Picture 2" descr="UWANG5000_977__UWANG5000-977-H3848027_19741016_Female_Angiography 3x3 mm_20161123162038_OS_20161123163111_Angiography_VRI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5" name="Picture 4" descr="UWANG5000_977__UWANG5000-977-H3848027_19741016_Female_Angiography 3x3 mm_20161123162038_OS_20161123163112_Angiography_Superficia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7" name="Picture 6" descr="UWANG5000_977__UWANG5000-977-H3848027_19741016_Female_Angiography 3x3 mm_20161123162038_OS_20161123163112_Angiography_Deep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9" name="Picture 8" descr="UWANG5000_977__UWANG5000-977-H3848027_19741016_Female_Angiography 3x3 mm_20161123162038_OS_20161123163112_Angiography_Retina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  <p:pic>
        <p:nvPicPr>
          <p:cNvPr id="11" name="Picture 10" descr="UWANG5000_977__UWANG5000-977-H3848027_19741016_Female_Angiography 3x3 mm_20161123162038_OS_20161123163114_Structure_VRI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13" name="Picture 12" descr="UWANG5000_977__UWANG5000-977-H3848027_19741016_Female_Angiography 3x3 mm_20161123162038_OS_20161123163114_Structure_Superficial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15" name="Picture 14" descr="UWANG5000_977__UWANG5000-977-H3848027_19741016_Female_Angiography 3x3 mm_20161123162038_OS_20161123163114_Structure_Deep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17" name="Picture 16" descr="UWANG5000_977__UWANG5000-977-H3848027_19741016_Female_Angiography 3x3 mm_20161123162038_OS_20161123163114_Structure_Retina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943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20161123162038_OS_3mm</a:t>
            </a:r>
          </a:p>
        </p:txBody>
      </p:sp>
      <p:pic>
        <p:nvPicPr>
          <p:cNvPr id="3" name="Picture 2" descr="UWANG5000_977__UWANG5000-977-H3848027_19741016_Female_Angiography 3x3 mm_20161123162038_OS_20161123163112_Angiography_Avascular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5" name="Picture 4" descr="UWANG5000_977__UWANG5000-977-H3848027_19741016_Female_Angiography 3x3 mm_20161123162038_OS_20161123163113_Angiography_Custom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7" name="Picture 6" descr="UWANG5000_977__UWANG5000-977-H3848027_19741016_Female_Angiography 3x3 mm_20161123162038_OS_20161123163113_Angiography_Choroid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9" name="Picture 8" descr="UWANG5000_977__UWANG5000-977-H3848027_19741016_Female_Angiography 3x3 mm_20161123162038_OS_20161123163113_Angiography_Retina Depth Encoded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RetinaDepthEncoded</a:t>
            </a:r>
          </a:p>
        </p:txBody>
      </p:sp>
      <p:pic>
        <p:nvPicPr>
          <p:cNvPr id="11" name="Picture 10" descr="UWANG5000_977__UWANG5000-977-H3848027_19741016_Female_Angiography 3x3 mm_20161123162038_OS_20161123163114_Structure_Avascular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13" name="Picture 12" descr="UWANG5000_977__UWANG5000-977-H3848027_19741016_Female_Angiography 3x3 mm_20161123162038_OS_20161123163114_Structure_Custom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15" name="Picture 14" descr="UWANG5000_977__UWANG5000-977-H3848027_19741016_Female_Angiography 3x3 mm_20161123162038_OS_20161123163114_Structure_Choroid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17" name="Picture 16" descr="UWANG5000_977__UWANG5000-977-H3848027_19741016_Female_Angiography 3x3 mm_20161123162038_OS_20161123163114_B-Scan Flow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295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B-ScanFlow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20161123161907_OD_6mm</a:t>
            </a:r>
          </a:p>
        </p:txBody>
      </p:sp>
      <p:pic>
        <p:nvPicPr>
          <p:cNvPr id="3" name="Picture 2" descr="UWANG5000_977__UWANG5000-977-H3848027_19741016_Female_Angiography 6x6 mm_20161123161907_OD_20161123162809_Angiography_VRI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5" name="Picture 4" descr="UWANG5000_977__UWANG5000-977-H3848027_19741016_Female_Angiography 6x6 mm_20161123161907_OD_20161123162810_Angiography_Superficia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7" name="Picture 6" descr="UWANG5000_977__UWANG5000-977-H3848027_19741016_Female_Angiography 6x6 mm_20161123161907_OD_20161123162810_Angiography_Deep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9" name="Picture 8" descr="UWANG5000_977__UWANG5000-977-H3848027_19741016_Female_Angiography 6x6 mm_20161123161907_OD_20161123162810_Angiography_Retina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  <p:pic>
        <p:nvPicPr>
          <p:cNvPr id="11" name="Picture 10" descr="UWANG5000_977__UWANG5000-977-H3848027_19741016_Female_Angiography 6x6 mm_20161123161907_OD_20161123162812_Structure_VRI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13" name="Picture 12" descr="UWANG5000_977__UWANG5000-977-H3848027_19741016_Female_Angiography 6x6 mm_20161123161907_OD_20161123162812_Structure_Superficial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15" name="Picture 14" descr="UWANG5000_977__UWANG5000-977-H3848027_19741016_Female_Angiography 6x6 mm_20161123161907_OD_20161123162812_Structure_Deep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17" name="Picture 16" descr="UWANG5000_977__UWANG5000-977-H3848027_19741016_Female_Angiography 6x6 mm_20161123161907_OD_20161123162812_Structure_Retina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943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20161123161907_OD_6mm</a:t>
            </a:r>
          </a:p>
        </p:txBody>
      </p:sp>
      <p:pic>
        <p:nvPicPr>
          <p:cNvPr id="3" name="Picture 2" descr="UWANG5000_977__UWANG5000-977-H3848027_19741016_Female_Angiography 6x6 mm_20161123161907_OD_20161123162811_Angiography_Avascular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5" name="Picture 4" descr="UWANG5000_977__UWANG5000-977-H3848027_19741016_Female_Angiography 6x6 mm_20161123161907_OD_20161123162812_Angiography_Custom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7" name="Picture 6" descr="UWANG5000_977__UWANG5000-977-H3848027_19741016_Female_Angiography 6x6 mm_20161123161907_OD_20161123162811_Angiography_Choroid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9" name="Picture 8" descr="UWANG5000_977__UWANG5000-977-H3848027_19741016_Female_Angiography 6x6 mm_20161123161907_OD_20161123162811_Angiography_Retina Depth Encoded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RetinaDepthEncoded</a:t>
            </a:r>
          </a:p>
        </p:txBody>
      </p:sp>
      <p:pic>
        <p:nvPicPr>
          <p:cNvPr id="11" name="Picture 10" descr="UWANG5000_977__UWANG5000-977-H3848027_19741016_Female_Angiography 6x6 mm_20161123161907_OD_20161123162812_Structure_Avascular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13" name="Picture 12" descr="UWANG5000_977__UWANG5000-977-H3848027_19741016_Female_Angiography 6x6 mm_20161123161907_OD_20161123162812_Structure_Custom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15" name="Picture 14" descr="UWANG5000_977__UWANG5000-977-H3848027_19741016_Female_Angiography 6x6 mm_20161123161907_OD_20161123162812_Structure_Choroid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17" name="Picture 16" descr="UWANG5000_977__UWANG5000-977-H3848027_19741016_Female_Angiography 6x6 mm_20161123161907_OD_20161123162812_B-Scan Flow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295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B-ScanFlow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20161123162131_OS_6mm</a:t>
            </a:r>
          </a:p>
        </p:txBody>
      </p:sp>
      <p:pic>
        <p:nvPicPr>
          <p:cNvPr id="3" name="Picture 2" descr="UWANG5000_977__UWANG5000-977-H3848027_19741016_Female_Angiography 6x6 mm_20161123162131_OS_20161123163016_Angiography_VRI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5" name="Picture 4" descr="UWANG5000_977__UWANG5000-977-H3848027_19741016_Female_Angiography 6x6 mm_20161123162131_OS_20161123163017_Angiography_Superficia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7" name="Picture 6" descr="UWANG5000_977__UWANG5000-977-H3848027_19741016_Female_Angiography 6x6 mm_20161123162131_OS_20161123163018_Angiography_Deep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9" name="Picture 8" descr="UWANG5000_977__UWANG5000-977-H3848027_19741016_Female_Angiography 6x6 mm_20161123162131_OS_20161123163017_Angiography_Retina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  <p:pic>
        <p:nvPicPr>
          <p:cNvPr id="11" name="Picture 10" descr="UWANG5000_977__UWANG5000-977-H3848027_19741016_Female_Angiography 6x6 mm_20161123162131_OS_20161123163020_Structure_VRI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VRI</a:t>
            </a:r>
          </a:p>
        </p:txBody>
      </p:sp>
      <p:pic>
        <p:nvPicPr>
          <p:cNvPr id="13" name="Picture 12" descr="UWANG5000_977__UWANG5000-977-H3848027_19741016_Female_Angiography 6x6 mm_20161123162131_OS_20161123163020_Structure_Superficial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Superficial</a:t>
            </a:r>
          </a:p>
        </p:txBody>
      </p:sp>
      <p:pic>
        <p:nvPicPr>
          <p:cNvPr id="15" name="Picture 14" descr="UWANG5000_977__UWANG5000-977-H3848027_19741016_Female_Angiography 6x6 mm_20161123162131_OS_20161123163020_Structure_Deep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Deep</a:t>
            </a:r>
          </a:p>
        </p:txBody>
      </p:sp>
      <p:pic>
        <p:nvPicPr>
          <p:cNvPr id="17" name="Picture 16" descr="UWANG5000_977__UWANG5000-977-H3848027_19741016_Female_Angiography 6x6 mm_20161123162131_OS_20161123163020_Structure_Retina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943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20161123162131_OS_6mm</a:t>
            </a:r>
          </a:p>
        </p:txBody>
      </p:sp>
      <p:pic>
        <p:nvPicPr>
          <p:cNvPr id="3" name="Picture 2" descr="UWANG5000_977__UWANG5000-977-H3848027_19741016_Female_Angiography 6x6 mm_20161123162131_OS_20161123163018_Angiography_Avascular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23160"/>
            <a:ext cx="1943100" cy="1943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5" name="Picture 4" descr="UWANG5000_977__UWANG5000-977-H3848027_19741016_Female_Angiography 6x6 mm_20161123162131_OS_20161123163019_Angiography_Custom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39" y="2423160"/>
            <a:ext cx="19431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173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7" name="Picture 6" descr="UWANG5000_977__UWANG5000-977-H3848027_19741016_Female_Angiography 6x6 mm_20161123162131_OS_20161123163019_Angiography_Choroid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59" y="242316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915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9" name="Picture 8" descr="UWANG5000_977__UWANG5000-977-H3848027_19741016_Female_Angiography 6x6 mm_20161123162131_OS_20161123163019_Angiography_Retina Depth Encoded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79" y="2423160"/>
            <a:ext cx="19431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579" y="21488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RetinaDepthEncoded</a:t>
            </a:r>
          </a:p>
        </p:txBody>
      </p:sp>
      <p:pic>
        <p:nvPicPr>
          <p:cNvPr id="11" name="Picture 10" descr="UWANG5000_977__UWANG5000-977-H3848027_19741016_Female_Angiography 6x6 mm_20161123162131_OS_20161123163020_Structure_Avascular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640580"/>
            <a:ext cx="1943100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Avascular</a:t>
            </a:r>
          </a:p>
        </p:txBody>
      </p:sp>
      <p:pic>
        <p:nvPicPr>
          <p:cNvPr id="13" name="Picture 12" descr="UWANG5000_977__UWANG5000-977-H3848027_19741016_Female_Angiography 6x6 mm_20161123162131_OS_20161123163020_Structure_Custom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739" y="4640580"/>
            <a:ext cx="1943100" cy="194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173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Custom</a:t>
            </a:r>
          </a:p>
        </p:txBody>
      </p:sp>
      <p:pic>
        <p:nvPicPr>
          <p:cNvPr id="15" name="Picture 14" descr="UWANG5000_977__UWANG5000-977-H3848027_19741016_Female_Angiography 6x6 mm_20161123162131_OS_20161123163020_Structure_Choroid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59" y="4640580"/>
            <a:ext cx="1943100" cy="1943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915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Choroid</a:t>
            </a:r>
          </a:p>
        </p:txBody>
      </p:sp>
      <p:pic>
        <p:nvPicPr>
          <p:cNvPr id="17" name="Picture 16" descr="UWANG5000_977__UWANG5000-977-H3848027_19741016_Female_Angiography 6x6 mm_20161123162131_OS_20161123163020_B-Scan Flow.b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579" y="4640580"/>
            <a:ext cx="1943100" cy="1295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6579" y="43662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B-ScanFlow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